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824290" y="8800355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120546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GAZ MEDICAUX CC3-20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43446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211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3143248" y="7524768"/>
            <a:ext cx="1000132" cy="428628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4-5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2074" y="7524768"/>
            <a:ext cx="1000132" cy="428628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2-3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86190" y="5024438"/>
            <a:ext cx="1357322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TCC3-20-037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" name="Connecteur en angle 8"/>
          <p:cNvCxnSpPr>
            <a:endCxn id="5" idx="0"/>
          </p:cNvCxnSpPr>
          <p:nvPr/>
        </p:nvCxnSpPr>
        <p:spPr>
          <a:xfrm rot="5400000">
            <a:off x="2928934" y="6238884"/>
            <a:ext cx="2000264" cy="5715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endCxn id="6" idx="0"/>
          </p:cNvCxnSpPr>
          <p:nvPr/>
        </p:nvCxnSpPr>
        <p:spPr>
          <a:xfrm rot="16200000" flipH="1">
            <a:off x="4143380" y="6096008"/>
            <a:ext cx="2000264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31</TotalTime>
  <Words>18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5</cp:revision>
  <dcterms:created xsi:type="dcterms:W3CDTF">2011-09-14T11:49:39Z</dcterms:created>
  <dcterms:modified xsi:type="dcterms:W3CDTF">2011-12-19T16:17:43Z</dcterms:modified>
</cp:coreProperties>
</file>